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2C09D8-B2DB-435A-9DC0-F6F2EFF0B585}" v="1" dt="2023-06-06T04:16:28.1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92C09D8-B2DB-435A-9DC0-F6F2EFF0B585}"/>
    <pc:docChg chg="modSld">
      <pc:chgData name="Narelle Wheaton" userId="6e1b2b30-480e-4f91-806b-6735d5b9e446" providerId="ADAL" clId="{092C09D8-B2DB-435A-9DC0-F6F2EFF0B585}" dt="2023-06-06T04:16:28.122" v="0" actId="207"/>
      <pc:docMkLst>
        <pc:docMk/>
      </pc:docMkLst>
      <pc:sldChg chg="modSp">
        <pc:chgData name="Narelle Wheaton" userId="6e1b2b30-480e-4f91-806b-6735d5b9e446" providerId="ADAL" clId="{092C09D8-B2DB-435A-9DC0-F6F2EFF0B585}" dt="2023-06-06T04:16:28.122" v="0" actId="207"/>
        <pc:sldMkLst>
          <pc:docMk/>
          <pc:sldMk cId="0" sldId="256"/>
        </pc:sldMkLst>
        <pc:spChg chg="mod">
          <ac:chgData name="Narelle Wheaton" userId="6e1b2b30-480e-4f91-806b-6735d5b9e446" providerId="ADAL" clId="{092C09D8-B2DB-435A-9DC0-F6F2EFF0B585}" dt="2023-06-06T04:16:28.122" v="0" actId="207"/>
          <ac:spMkLst>
            <pc:docMk/>
            <pc:sldMk cId="0" sldId="256"/>
            <ac:spMk id="2050" creationId="{F905FE9E-360C-F938-7128-30B339191621}"/>
          </ac:spMkLst>
        </pc:spChg>
      </pc:sldChg>
      <pc:sldChg chg="modSp">
        <pc:chgData name="Narelle Wheaton" userId="6e1b2b30-480e-4f91-806b-6735d5b9e446" providerId="ADAL" clId="{092C09D8-B2DB-435A-9DC0-F6F2EFF0B585}" dt="2023-06-06T04:16:28.122" v="0" actId="207"/>
        <pc:sldMkLst>
          <pc:docMk/>
          <pc:sldMk cId="0" sldId="257"/>
        </pc:sldMkLst>
        <pc:spChg chg="mod">
          <ac:chgData name="Narelle Wheaton" userId="6e1b2b30-480e-4f91-806b-6735d5b9e446" providerId="ADAL" clId="{092C09D8-B2DB-435A-9DC0-F6F2EFF0B585}" dt="2023-06-06T04:16:28.122" v="0" actId="207"/>
          <ac:spMkLst>
            <pc:docMk/>
            <pc:sldMk cId="0" sldId="257"/>
            <ac:spMk id="3074" creationId="{2F8E3657-3E77-8966-5F25-6C0B8FE21883}"/>
          </ac:spMkLst>
        </pc:spChg>
      </pc:sldChg>
      <pc:sldChg chg="modSp">
        <pc:chgData name="Narelle Wheaton" userId="6e1b2b30-480e-4f91-806b-6735d5b9e446" providerId="ADAL" clId="{092C09D8-B2DB-435A-9DC0-F6F2EFF0B585}" dt="2023-06-06T04:16:28.122" v="0" actId="207"/>
        <pc:sldMkLst>
          <pc:docMk/>
          <pc:sldMk cId="0" sldId="258"/>
        </pc:sldMkLst>
        <pc:spChg chg="mod">
          <ac:chgData name="Narelle Wheaton" userId="6e1b2b30-480e-4f91-806b-6735d5b9e446" providerId="ADAL" clId="{092C09D8-B2DB-435A-9DC0-F6F2EFF0B585}" dt="2023-06-06T04:16:28.122" v="0" actId="207"/>
          <ac:spMkLst>
            <pc:docMk/>
            <pc:sldMk cId="0" sldId="258"/>
            <ac:spMk id="4098" creationId="{DCDFCE21-70EE-82A0-617A-5F50409E1043}"/>
          </ac:spMkLst>
        </pc:spChg>
      </pc:sldChg>
      <pc:sldChg chg="modSp">
        <pc:chgData name="Narelle Wheaton" userId="6e1b2b30-480e-4f91-806b-6735d5b9e446" providerId="ADAL" clId="{092C09D8-B2DB-435A-9DC0-F6F2EFF0B585}" dt="2023-06-06T04:16:28.122" v="0" actId="207"/>
        <pc:sldMkLst>
          <pc:docMk/>
          <pc:sldMk cId="0" sldId="259"/>
        </pc:sldMkLst>
        <pc:spChg chg="mod">
          <ac:chgData name="Narelle Wheaton" userId="6e1b2b30-480e-4f91-806b-6735d5b9e446" providerId="ADAL" clId="{092C09D8-B2DB-435A-9DC0-F6F2EFF0B585}" dt="2023-06-06T04:16:28.122" v="0" actId="207"/>
          <ac:spMkLst>
            <pc:docMk/>
            <pc:sldMk cId="0" sldId="259"/>
            <ac:spMk id="5122" creationId="{AC381B06-4E86-6AA3-3CCC-9266235A1365}"/>
          </ac:spMkLst>
        </pc:spChg>
      </pc:sldChg>
      <pc:sldChg chg="modSp">
        <pc:chgData name="Narelle Wheaton" userId="6e1b2b30-480e-4f91-806b-6735d5b9e446" providerId="ADAL" clId="{092C09D8-B2DB-435A-9DC0-F6F2EFF0B585}" dt="2023-06-06T04:16:28.122" v="0" actId="207"/>
        <pc:sldMkLst>
          <pc:docMk/>
          <pc:sldMk cId="0" sldId="260"/>
        </pc:sldMkLst>
        <pc:spChg chg="mod">
          <ac:chgData name="Narelle Wheaton" userId="6e1b2b30-480e-4f91-806b-6735d5b9e446" providerId="ADAL" clId="{092C09D8-B2DB-435A-9DC0-F6F2EFF0B585}" dt="2023-06-06T04:16:28.122" v="0" actId="207"/>
          <ac:spMkLst>
            <pc:docMk/>
            <pc:sldMk cId="0" sldId="260"/>
            <ac:spMk id="6146" creationId="{4BEC32ED-14DF-909E-BDC3-79036AC088C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6DFBB7-F9DF-51D2-1BBD-588BDF121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D7F7C-4F80-44B8-8BD7-799EB0506C9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EACF0-4937-A31C-4CF9-CCF457E6C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3DAC5-0B6F-131C-4ECA-7BC3353C6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8710E-80FF-4531-B860-8FD3C619FE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7069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D6543-2D6D-6AEC-FC15-5F59095F2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9CA73-C8AF-444A-8497-6C88BB67CFD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27FBF-DCC7-61B4-3DC7-DE72D70C3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61E8F-E5FE-1453-E340-415FD5D38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87791-C8C2-461B-9F8E-DE55F08200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7922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1E946-CCC0-9641-34D6-AACE48488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0A461-F669-469F-BE3B-0659463F2E3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A5496-EAA2-EB80-DFC9-D7172D2EB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45DF6-C3D4-FB38-7C4A-18A5C697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00BDD-CBDF-4071-A986-2376076E20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57071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EA831-EEC8-1140-D654-CD1FE55E5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E4CF6-3F23-4177-8C5D-6A2B500DBB8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00107-F666-E738-36C5-43C8DA142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C4693-1EB5-8D29-DC63-078BD0A9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C0666-855D-41D5-B87C-EFADCE8B7F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6998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4FCE1-0A97-1FD0-4391-BF35A0460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4375F-D418-4D8C-817F-876CD20CFDE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E10E08-D190-593E-AFB6-46913DF7C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E2157-F7B3-BA46-CCFD-2EA31BFEA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2DFC0-D38E-4EBD-B78A-064787CAFB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117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F9893A-7061-A407-D2FF-11E84E8D4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91912-1223-4EBE-8D2B-32B6CCB4604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7E346EC-F604-82D8-02E0-C8BECCF60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490270-F0A6-95D6-731F-9A229080A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1468E-2AC1-4B36-80B4-3543D4F34F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3643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524DAF5-66F2-1CB8-9717-3BBA7856E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13B5F-1700-4489-AD71-53E2F4AFD89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705184-FF47-9524-2BB0-17F4E7906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FF8B373-506C-32BA-6C91-9F119BAF6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32E48-843F-4400-8093-F380FE104C4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5835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27EB788-3B9B-D724-BFA9-BC98787F5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2C5CE-4190-48FA-B1BA-6B935F266FD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BA5682C-32F8-0269-8353-AE2AD35B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BE9EDBB-4C5B-9A50-9673-0569CFBDB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E34DE-634B-49F1-966F-6F96ED067C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28358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DDCC005-48BB-F9FC-A0D6-E269AC7BC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65440-57EE-4735-B4E4-D185928FC11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8C9E4DB-C047-007C-C3DD-B6B4E2DBF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D579D7-A3C9-44F6-BF8F-4000BCBFB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6A853-5D13-4468-AF63-2ABA156A99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2153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98F0DA-9D3E-3368-21EC-26008685B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4E46C-93CD-4ECF-A1C9-1C2A4F6F541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691408-122E-339C-4324-0F1FC8534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C6E43D-851E-7C88-F029-57730EB98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B0AE5-7D47-48E5-9675-943D741A28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5485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61E9928-908F-FE9B-D9B6-35523339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38DC1-3D06-4288-B697-A68A9EDC7CB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6F41B2-D51B-C158-8755-FBA924964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280FFF-0F51-125F-5D58-EB6F034B6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C390E-F80B-406A-A120-DC001EF838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223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1029B8D-265C-BB40-DA97-D88B9D47CB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ECE6679-AE26-D873-F7D3-C963AB7F41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C13A5-8B62-BF92-8E1E-5EE640BCE4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A3D616-D398-44A3-9412-8BE9D98163A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59535-CCE8-DEE1-AA79-8A4227080A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B1EEE-4145-DBE3-A6E5-571F7B3092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B07BC26-1CB2-461B-A4E4-2AB2208BAE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905FE9E-360C-F938-7128-30B339191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1844675"/>
            <a:ext cx="9072563" cy="31686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Eternal source of every joy,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Well may thy praise our lips employ,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While in thy temple we appear,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Whose goodness crowns the circling year.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2F8E3657-3E77-8966-5F25-6C0B8FE21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0613" y="1592263"/>
            <a:ext cx="10010775" cy="36718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2.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flowery spring at thy command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Embalms the air and paints the land;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summer rays with vigour shine,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raise the corn, and cheer the vine.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DCDFCE21-70EE-82A0-617A-5F50409E10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438" y="1628775"/>
            <a:ext cx="9001125" cy="3600450"/>
          </a:xfrm>
        </p:spPr>
        <p:txBody>
          <a:bodyPr/>
          <a:lstStyle/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Verse 3.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Thy hand in autumn richly pours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Through all our coasts abundant stores,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winters, softened by thy care,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No more their barren aspect wear.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AC381B06-4E86-6AA3-3CCC-9266235A13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8" y="1628775"/>
            <a:ext cx="10296525" cy="3600450"/>
          </a:xfrm>
        </p:spPr>
        <p:txBody>
          <a:bodyPr/>
          <a:lstStyle/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Verse 4.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Seasons and months and weeks and days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Demand successive songs of praise;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Still be the cheerful homage paid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With opening light and evening shade.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4BEC32ED-14DF-909E-BDC3-79036AC088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1700213"/>
            <a:ext cx="10080625" cy="345757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5.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thee by every right belongs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sweetest note in all our songs,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But also what must please thee more: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Our lives to serve, our hearts to adore.</a:t>
            </a:r>
            <a:endParaRPr lang="en-AU" altLang="en-US" dirty="0">
              <a:solidFill>
                <a:schemeClr val="bg1"/>
              </a:solidFill>
            </a:endParaRP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864495E2-F3AF-CD8B-E7FE-DBCDA0545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638800"/>
            <a:ext cx="4508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Song # 7100195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Philip Doddridge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 i="1">
                <a:solidFill>
                  <a:schemeClr val="bg1"/>
                </a:solidFill>
              </a:rPr>
              <a:t>For use solely with the SongSelect® </a:t>
            </a:r>
            <a:r>
              <a:rPr lang="en-AU" altLang="en-US" sz="1100" i="1">
                <a:solidFill>
                  <a:schemeClr val="bg1"/>
                </a:solidFill>
                <a:hlinkClick r:id="rId2"/>
              </a:rPr>
              <a:t>Terms of Use</a:t>
            </a:r>
            <a:r>
              <a:rPr lang="en-AU" altLang="en-US" sz="1100" i="1">
                <a:solidFill>
                  <a:schemeClr val="bg1"/>
                </a:solidFill>
              </a:rPr>
              <a:t>. All rights reserved. </a:t>
            </a:r>
            <a:r>
              <a:rPr lang="en-AU" altLang="en-US" sz="1100" i="1">
                <a:solidFill>
                  <a:schemeClr val="bg1"/>
                </a:solidFill>
                <a:hlinkClick r:id="rId3"/>
              </a:rPr>
              <a:t>www.ccli.com</a:t>
            </a:r>
            <a:endParaRPr lang="en-AU" altLang="en-US" sz="1100" i="1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Licence #</a:t>
            </a:r>
            <a:r>
              <a:rPr lang="en-AU" altLang="en-US" sz="1100" i="1">
                <a:solidFill>
                  <a:schemeClr val="bg1"/>
                </a:solidFill>
              </a:rPr>
              <a:t>	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191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Eternal source of every joy</dc:title>
  <dc:creator>ITS</dc:creator>
  <cp:lastModifiedBy>Narelle Wheaton</cp:lastModifiedBy>
  <cp:revision>5</cp:revision>
  <dcterms:created xsi:type="dcterms:W3CDTF">2017-06-12T06:08:17Z</dcterms:created>
  <dcterms:modified xsi:type="dcterms:W3CDTF">2023-06-06T04:16:29Z</dcterms:modified>
</cp:coreProperties>
</file>